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753600" cy="7315200"/>
  <p:notesSz cx="6858000" cy="9144000"/>
  <p:embeddedFontLs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  <p:embeddedFont>
      <p:font typeface="WWF" panose="02000000000000000000" pitchFamily="5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Tristan Fewings/WWF.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Leslie Stone</a:t>
            </a:r>
          </a:p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Will Rayment</a:t>
            </a:r>
          </a:p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Lou Sanson</a:t>
            </a:r>
          </a:p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Lou Sanson</a:t>
            </a:r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Naturepl.com Andy Rouse/WWF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© Tristan Fewings/WWF.</a:t>
            </a:r>
          </a:p>
          <a:p>
            <a:r>
              <a:rPr lang="en-US"/>
              <a:t>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735"/>
            <a:ext cx="9753600" cy="1766596"/>
          </a:xfrm>
          <a:custGeom>
            <a:avLst/>
            <a:gdLst/>
            <a:ahLst/>
            <a:cxnLst/>
            <a:rect l="l" t="t" r="r" b="b"/>
            <a:pathLst>
              <a:path w="9753600" h="1766596">
                <a:moveTo>
                  <a:pt x="0" y="0"/>
                </a:moveTo>
                <a:lnTo>
                  <a:pt x="9753600" y="0"/>
                </a:lnTo>
                <a:lnTo>
                  <a:pt x="9753600" y="1766597"/>
                </a:lnTo>
                <a:lnTo>
                  <a:pt x="0" y="1766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-13547" y="1806332"/>
            <a:ext cx="9753601" cy="6543648"/>
          </a:xfrm>
          <a:custGeom>
            <a:avLst/>
            <a:gdLst/>
            <a:ahLst/>
            <a:cxnLst/>
            <a:rect l="l" t="t" r="r" b="b"/>
            <a:pathLst>
              <a:path w="9753601" h="6543648">
                <a:moveTo>
                  <a:pt x="0" y="0"/>
                </a:moveTo>
                <a:lnTo>
                  <a:pt x="9753601" y="0"/>
                </a:lnTo>
                <a:lnTo>
                  <a:pt x="9753601" y="6543648"/>
                </a:lnTo>
                <a:lnTo>
                  <a:pt x="0" y="6543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4" name="Group 4"/>
          <p:cNvGrpSpPr/>
          <p:nvPr/>
        </p:nvGrpSpPr>
        <p:grpSpPr>
          <a:xfrm>
            <a:off x="2968487" y="514942"/>
            <a:ext cx="3784821" cy="967787"/>
            <a:chOff x="0" y="0"/>
            <a:chExt cx="1401786" cy="358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1786" cy="358440"/>
            </a:xfrm>
            <a:custGeom>
              <a:avLst/>
              <a:gdLst/>
              <a:ahLst/>
              <a:cxnLst/>
              <a:rect l="l" t="t" r="r" b="b"/>
              <a:pathLst>
                <a:path w="1401786" h="358440">
                  <a:moveTo>
                    <a:pt x="0" y="0"/>
                  </a:moveTo>
                  <a:lnTo>
                    <a:pt x="1401786" y="0"/>
                  </a:lnTo>
                  <a:lnTo>
                    <a:pt x="1401786" y="358440"/>
                  </a:lnTo>
                  <a:lnTo>
                    <a:pt x="0" y="358440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9120" y="416772"/>
            <a:ext cx="859536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FFFFFF"/>
                </a:solidFill>
                <a:latin typeface="WWF"/>
              </a:rPr>
              <a:t>WEAR IT WILD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40320" y="-4714240"/>
            <a:ext cx="25034240" cy="16743680"/>
          </a:xfrm>
          <a:custGeom>
            <a:avLst/>
            <a:gdLst/>
            <a:ahLst/>
            <a:cxnLst/>
            <a:rect l="l" t="t" r="r" b="b"/>
            <a:pathLst>
              <a:path w="25034240" h="16743680">
                <a:moveTo>
                  <a:pt x="0" y="0"/>
                </a:moveTo>
                <a:lnTo>
                  <a:pt x="25034240" y="0"/>
                </a:lnTo>
                <a:lnTo>
                  <a:pt x="25034240" y="16743680"/>
                </a:lnTo>
                <a:lnTo>
                  <a:pt x="0" y="16743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735"/>
            <a:ext cx="9753600" cy="1766596"/>
          </a:xfrm>
          <a:custGeom>
            <a:avLst/>
            <a:gdLst/>
            <a:ahLst/>
            <a:cxnLst/>
            <a:rect l="l" t="t" r="r" b="b"/>
            <a:pathLst>
              <a:path w="9753600" h="1766596">
                <a:moveTo>
                  <a:pt x="0" y="0"/>
                </a:moveTo>
                <a:lnTo>
                  <a:pt x="9753600" y="0"/>
                </a:lnTo>
                <a:lnTo>
                  <a:pt x="9753600" y="1766597"/>
                </a:lnTo>
                <a:lnTo>
                  <a:pt x="0" y="1766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579120" y="2105263"/>
            <a:ext cx="8595360" cy="485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Here’s some ideas of what you can do to have a really wild day: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Face-painting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Create Wear it Wild masks 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Dress up in Wear it Wild outfits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Organise a Wear it Wild cake sale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Animal Olympics!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What else can you think of?</a:t>
            </a:r>
          </a:p>
          <a:p>
            <a:pPr marL="439273" lvl="1" indent="-219637" algn="l">
              <a:lnSpc>
                <a:spcPts val="4095"/>
              </a:lnSpc>
            </a:pPr>
            <a:endParaRPr lang="en-US" sz="3413">
              <a:solidFill>
                <a:srgbClr val="000000"/>
              </a:solidFill>
              <a:latin typeface="Open Sans"/>
            </a:endParaRPr>
          </a:p>
          <a:p>
            <a:pPr marL="439273" lvl="1" indent="-219637" algn="l">
              <a:lnSpc>
                <a:spcPts val="4095"/>
              </a:lnSpc>
            </a:pPr>
            <a:endParaRPr lang="en-US" sz="3413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174114" y="545360"/>
            <a:ext cx="5602262" cy="861770"/>
            <a:chOff x="0" y="0"/>
            <a:chExt cx="2074912" cy="3191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4912" cy="319174"/>
            </a:xfrm>
            <a:custGeom>
              <a:avLst/>
              <a:gdLst/>
              <a:ahLst/>
              <a:cxnLst/>
              <a:rect l="l" t="t" r="r" b="b"/>
              <a:pathLst>
                <a:path w="2074912" h="319174">
                  <a:moveTo>
                    <a:pt x="0" y="0"/>
                  </a:moveTo>
                  <a:lnTo>
                    <a:pt x="2074912" y="0"/>
                  </a:lnTo>
                  <a:lnTo>
                    <a:pt x="2074912" y="319174"/>
                  </a:lnTo>
                  <a:lnTo>
                    <a:pt x="0" y="319174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9120" y="545360"/>
            <a:ext cx="859536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>
                <a:solidFill>
                  <a:srgbClr val="FFFFFF"/>
                </a:solidFill>
                <a:latin typeface="WWF"/>
              </a:rPr>
              <a:t>IDEAS TO WEAR IT WILD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333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199"/>
          </a:xfrm>
          <a:custGeom>
            <a:avLst/>
            <a:gdLst/>
            <a:ahLst/>
            <a:cxnLst/>
            <a:rect l="l" t="t" r="r" b="b"/>
            <a:pathLst>
              <a:path w="9753600" h="7315199">
                <a:moveTo>
                  <a:pt x="0" y="0"/>
                </a:moveTo>
                <a:lnTo>
                  <a:pt x="9753600" y="0"/>
                </a:lnTo>
                <a:lnTo>
                  <a:pt x="975360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4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735"/>
            <a:ext cx="9753600" cy="1766596"/>
          </a:xfrm>
          <a:custGeom>
            <a:avLst/>
            <a:gdLst/>
            <a:ahLst/>
            <a:cxnLst/>
            <a:rect l="l" t="t" r="r" b="b"/>
            <a:pathLst>
              <a:path w="9753600" h="1766596">
                <a:moveTo>
                  <a:pt x="0" y="0"/>
                </a:moveTo>
                <a:lnTo>
                  <a:pt x="9753600" y="0"/>
                </a:lnTo>
                <a:lnTo>
                  <a:pt x="9753600" y="1766597"/>
                </a:lnTo>
                <a:lnTo>
                  <a:pt x="0" y="176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617524" y="1944938"/>
            <a:ext cx="8595360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Open Sans"/>
              </a:rPr>
              <a:t>Thank you for taking part in Wear it Wild. Your kind support means a lot to us and we hope you all have a GRRRRRREAT Wear it Wild day!</a:t>
            </a:r>
          </a:p>
          <a:p>
            <a:pPr algn="l">
              <a:lnSpc>
                <a:spcPts val="3583"/>
              </a:lnSpc>
            </a:pPr>
            <a:endParaRPr lang="en-US" sz="2986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583"/>
              </a:lnSpc>
            </a:pPr>
            <a:endParaRPr lang="en-US" sz="2986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034884" y="3503983"/>
            <a:ext cx="5760640" cy="3610000"/>
          </a:xfrm>
          <a:custGeom>
            <a:avLst/>
            <a:gdLst/>
            <a:ahLst/>
            <a:cxnLst/>
            <a:rect l="l" t="t" r="r" b="b"/>
            <a:pathLst>
              <a:path w="5760640" h="3610000">
                <a:moveTo>
                  <a:pt x="0" y="0"/>
                </a:moveTo>
                <a:lnTo>
                  <a:pt x="5760640" y="0"/>
                </a:lnTo>
                <a:lnTo>
                  <a:pt x="5760640" y="3610000"/>
                </a:lnTo>
                <a:lnTo>
                  <a:pt x="0" y="361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39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5" name="Group 5"/>
          <p:cNvGrpSpPr/>
          <p:nvPr/>
        </p:nvGrpSpPr>
        <p:grpSpPr>
          <a:xfrm>
            <a:off x="3030367" y="333123"/>
            <a:ext cx="3830257" cy="1149531"/>
            <a:chOff x="0" y="0"/>
            <a:chExt cx="1418614" cy="4257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8614" cy="425752"/>
            </a:xfrm>
            <a:custGeom>
              <a:avLst/>
              <a:gdLst/>
              <a:ahLst/>
              <a:cxnLst/>
              <a:rect l="l" t="t" r="r" b="b"/>
              <a:pathLst>
                <a:path w="1418614" h="425752">
                  <a:moveTo>
                    <a:pt x="0" y="0"/>
                  </a:moveTo>
                  <a:lnTo>
                    <a:pt x="1418614" y="0"/>
                  </a:lnTo>
                  <a:lnTo>
                    <a:pt x="1418614" y="425752"/>
                  </a:lnTo>
                  <a:lnTo>
                    <a:pt x="0" y="425752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9120" y="497735"/>
            <a:ext cx="859536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33">
                <a:solidFill>
                  <a:srgbClr val="FEFEFE"/>
                </a:solidFill>
                <a:latin typeface="WWF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735"/>
            <a:ext cx="9753600" cy="1766596"/>
          </a:xfrm>
          <a:custGeom>
            <a:avLst/>
            <a:gdLst/>
            <a:ahLst/>
            <a:cxnLst/>
            <a:rect l="l" t="t" r="r" b="b"/>
            <a:pathLst>
              <a:path w="9753600" h="1766596">
                <a:moveTo>
                  <a:pt x="0" y="0"/>
                </a:moveTo>
                <a:lnTo>
                  <a:pt x="9753600" y="0"/>
                </a:lnTo>
                <a:lnTo>
                  <a:pt x="9753600" y="1766597"/>
                </a:lnTo>
                <a:lnTo>
                  <a:pt x="0" y="176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579120" y="2062872"/>
            <a:ext cx="8719989" cy="482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5643" lvl="1" indent="-222821" algn="l">
              <a:lnSpc>
                <a:spcPts val="4155"/>
              </a:lnSpc>
              <a:buFont typeface="Arial"/>
              <a:buChar char="•"/>
            </a:pPr>
            <a:r>
              <a:rPr lang="en-US" sz="3462" dirty="0">
                <a:solidFill>
                  <a:srgbClr val="000000"/>
                </a:solidFill>
                <a:latin typeface="Open Sans Bold"/>
              </a:rPr>
              <a:t>Wear it Wild </a:t>
            </a:r>
            <a:r>
              <a:rPr lang="en-US" sz="3462" dirty="0">
                <a:solidFill>
                  <a:srgbClr val="000000"/>
                </a:solidFill>
                <a:latin typeface="Open Sans"/>
              </a:rPr>
              <a:t>is WWF’s schools fundraising event.</a:t>
            </a:r>
          </a:p>
          <a:p>
            <a:pPr marL="445643" lvl="1" indent="-222821" algn="l">
              <a:lnSpc>
                <a:spcPts val="4155"/>
              </a:lnSpc>
              <a:buFont typeface="Arial"/>
              <a:buChar char="•"/>
            </a:pPr>
            <a:r>
              <a:rPr lang="en-US" sz="3462" dirty="0">
                <a:solidFill>
                  <a:srgbClr val="000000"/>
                </a:solidFill>
                <a:latin typeface="Open Sans"/>
              </a:rPr>
              <a:t>In schools across the country,  people will be wearing an item of wildlife-inspired fancy dress to raise funds, raise awareness and have </a:t>
            </a:r>
            <a:r>
              <a:rPr lang="en-US" sz="3462" dirty="0" err="1">
                <a:solidFill>
                  <a:srgbClr val="000000"/>
                </a:solidFill>
                <a:latin typeface="Open Sans"/>
              </a:rPr>
              <a:t>grrrrrreat</a:t>
            </a:r>
            <a:r>
              <a:rPr lang="en-US" sz="3462" dirty="0">
                <a:solidFill>
                  <a:srgbClr val="000000"/>
                </a:solidFill>
                <a:latin typeface="Open Sans"/>
              </a:rPr>
              <a:t> fun too!</a:t>
            </a:r>
          </a:p>
          <a:p>
            <a:pPr marL="445643" lvl="1" indent="-222821" algn="l">
              <a:lnSpc>
                <a:spcPts val="4155"/>
              </a:lnSpc>
              <a:buFont typeface="Arial"/>
              <a:buChar char="•"/>
            </a:pPr>
            <a:r>
              <a:rPr lang="en-US" sz="3462" dirty="0">
                <a:solidFill>
                  <a:srgbClr val="000000"/>
                </a:solidFill>
                <a:latin typeface="Open Sans"/>
              </a:rPr>
              <a:t>The funds raised will help protect our amazing world and its wildlife: like tigers, penguins and dolphins.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55520" y="372755"/>
            <a:ext cx="5242560" cy="1059585"/>
            <a:chOff x="0" y="0"/>
            <a:chExt cx="1941689" cy="3924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1689" cy="392439"/>
            </a:xfrm>
            <a:custGeom>
              <a:avLst/>
              <a:gdLst/>
              <a:ahLst/>
              <a:cxnLst/>
              <a:rect l="l" t="t" r="r" b="b"/>
              <a:pathLst>
                <a:path w="1941689" h="392439">
                  <a:moveTo>
                    <a:pt x="0" y="0"/>
                  </a:moveTo>
                  <a:lnTo>
                    <a:pt x="1941689" y="0"/>
                  </a:lnTo>
                  <a:lnTo>
                    <a:pt x="1941689" y="392439"/>
                  </a:lnTo>
                  <a:lnTo>
                    <a:pt x="0" y="392439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9120" y="545360"/>
            <a:ext cx="859536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>
                <a:solidFill>
                  <a:srgbClr val="FFFFFF"/>
                </a:solidFill>
                <a:latin typeface="WWF"/>
              </a:rPr>
              <a:t>WHAT IS WEAR IT WILD?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6180" y="0"/>
            <a:ext cx="10205798" cy="7315200"/>
          </a:xfrm>
          <a:custGeom>
            <a:avLst/>
            <a:gdLst/>
            <a:ahLst/>
            <a:cxnLst/>
            <a:rect l="l" t="t" r="r" b="b"/>
            <a:pathLst>
              <a:path w="10205798" h="7315200">
                <a:moveTo>
                  <a:pt x="0" y="0"/>
                </a:moveTo>
                <a:lnTo>
                  <a:pt x="10205798" y="0"/>
                </a:lnTo>
                <a:lnTo>
                  <a:pt x="1020579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735"/>
            <a:ext cx="9753600" cy="1766596"/>
          </a:xfrm>
          <a:custGeom>
            <a:avLst/>
            <a:gdLst/>
            <a:ahLst/>
            <a:cxnLst/>
            <a:rect l="l" t="t" r="r" b="b"/>
            <a:pathLst>
              <a:path w="9753600" h="1766596">
                <a:moveTo>
                  <a:pt x="0" y="0"/>
                </a:moveTo>
                <a:lnTo>
                  <a:pt x="9753600" y="0"/>
                </a:lnTo>
                <a:lnTo>
                  <a:pt x="9753600" y="1766597"/>
                </a:lnTo>
                <a:lnTo>
                  <a:pt x="0" y="176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579120" y="2217617"/>
            <a:ext cx="8595360" cy="473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1"/>
              </a:lnSpc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Around the world, we have lost 69% of our wildlife populations since 1970.</a:t>
            </a:r>
          </a:p>
          <a:p>
            <a:pPr algn="l">
              <a:lnSpc>
                <a:spcPts val="3481"/>
              </a:lnSpc>
            </a:pPr>
            <a:endParaRPr lang="en-US" sz="2901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481"/>
              </a:lnSpc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In Aotearoa New Zealand</a:t>
            </a:r>
          </a:p>
          <a:p>
            <a:pPr marL="373382" lvl="1" indent="-186691" algn="l">
              <a:lnSpc>
                <a:spcPts val="3481"/>
              </a:lnSpc>
              <a:buFont typeface="Arial"/>
              <a:buChar char="•"/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94% of our reptile species, </a:t>
            </a:r>
          </a:p>
          <a:p>
            <a:pPr marL="373382" lvl="1" indent="-186691" algn="l">
              <a:lnSpc>
                <a:spcPts val="3481"/>
              </a:lnSpc>
              <a:buFont typeface="Arial"/>
              <a:buChar char="•"/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82% of bird species, </a:t>
            </a:r>
          </a:p>
          <a:p>
            <a:pPr marL="373382" lvl="1" indent="-186691" algn="l">
              <a:lnSpc>
                <a:spcPts val="3481"/>
              </a:lnSpc>
              <a:buFont typeface="Arial"/>
              <a:buChar char="•"/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80% of bat species, </a:t>
            </a:r>
          </a:p>
          <a:p>
            <a:pPr marL="373382" lvl="1" indent="-186691" algn="l">
              <a:lnSpc>
                <a:spcPts val="3481"/>
              </a:lnSpc>
              <a:buFont typeface="Arial"/>
              <a:buChar char="•"/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76% of freshwater fish species, </a:t>
            </a:r>
          </a:p>
          <a:p>
            <a:pPr marL="373382" lvl="1" indent="-186691" algn="l">
              <a:lnSpc>
                <a:spcPts val="3481"/>
              </a:lnSpc>
              <a:buFont typeface="Arial"/>
              <a:buChar char="•"/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22% of marine mammal species </a:t>
            </a:r>
          </a:p>
          <a:p>
            <a:pPr marL="373382" lvl="1" indent="-186691" algn="l">
              <a:lnSpc>
                <a:spcPts val="3481"/>
              </a:lnSpc>
            </a:pPr>
            <a:r>
              <a:rPr lang="en-US" sz="2901">
                <a:solidFill>
                  <a:srgbClr val="000000"/>
                </a:solidFill>
                <a:latin typeface="Open Sans"/>
              </a:rPr>
              <a:t>are either facing extinction or are at risk of being threatened with extinction.</a:t>
            </a:r>
          </a:p>
          <a:p>
            <a:pPr marL="373382" lvl="1" indent="-186691" algn="l">
              <a:lnSpc>
                <a:spcPts val="3481"/>
              </a:lnSpc>
            </a:pPr>
            <a:endParaRPr lang="en-US" sz="2901">
              <a:solidFill>
                <a:srgbClr val="000000"/>
              </a:solidFill>
              <a:latin typeface="Open Sans"/>
            </a:endParaRPr>
          </a:p>
          <a:p>
            <a:pPr marL="373382" lvl="1" indent="-186691" algn="l">
              <a:lnSpc>
                <a:spcPts val="3481"/>
              </a:lnSpc>
            </a:pPr>
            <a:endParaRPr lang="en-US" sz="2901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457764" y="731520"/>
            <a:ext cx="4860140" cy="786043"/>
            <a:chOff x="0" y="0"/>
            <a:chExt cx="1800052" cy="291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0052" cy="291127"/>
            </a:xfrm>
            <a:custGeom>
              <a:avLst/>
              <a:gdLst/>
              <a:ahLst/>
              <a:cxnLst/>
              <a:rect l="l" t="t" r="r" b="b"/>
              <a:pathLst>
                <a:path w="1800052" h="291127">
                  <a:moveTo>
                    <a:pt x="0" y="0"/>
                  </a:moveTo>
                  <a:lnTo>
                    <a:pt x="1800052" y="0"/>
                  </a:lnTo>
                  <a:lnTo>
                    <a:pt x="1800052" y="291127"/>
                  </a:lnTo>
                  <a:lnTo>
                    <a:pt x="0" y="291127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0154" y="698969"/>
            <a:ext cx="859536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>
                <a:solidFill>
                  <a:srgbClr val="FEFEFE"/>
                </a:solidFill>
                <a:latin typeface="WWF"/>
              </a:rPr>
              <a:t>WHY IS WWF DOING THIS?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735"/>
            <a:ext cx="9753600" cy="1766596"/>
          </a:xfrm>
          <a:custGeom>
            <a:avLst/>
            <a:gdLst/>
            <a:ahLst/>
            <a:cxnLst/>
            <a:rect l="l" t="t" r="r" b="b"/>
            <a:pathLst>
              <a:path w="9753600" h="1766596">
                <a:moveTo>
                  <a:pt x="0" y="0"/>
                </a:moveTo>
                <a:lnTo>
                  <a:pt x="9753600" y="0"/>
                </a:lnTo>
                <a:lnTo>
                  <a:pt x="9753600" y="1766597"/>
                </a:lnTo>
                <a:lnTo>
                  <a:pt x="0" y="1766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579120" y="2013532"/>
            <a:ext cx="8595360" cy="473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By taking part in Wear it Wild, you’ll be helping WWF to protect some of our amazing wildlife, such as: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Penguins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Dolphins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Albatrosses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Sea Lions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Open Sans"/>
              </a:rPr>
              <a:t>Tigers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71207" y="545360"/>
            <a:ext cx="6208076" cy="770898"/>
            <a:chOff x="0" y="0"/>
            <a:chExt cx="2299287" cy="2855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99287" cy="285518"/>
            </a:xfrm>
            <a:custGeom>
              <a:avLst/>
              <a:gdLst/>
              <a:ahLst/>
              <a:cxnLst/>
              <a:rect l="l" t="t" r="r" b="b"/>
              <a:pathLst>
                <a:path w="2299287" h="285518">
                  <a:moveTo>
                    <a:pt x="0" y="0"/>
                  </a:moveTo>
                  <a:lnTo>
                    <a:pt x="2299287" y="0"/>
                  </a:lnTo>
                  <a:lnTo>
                    <a:pt x="2299287" y="285518"/>
                  </a:lnTo>
                  <a:lnTo>
                    <a:pt x="0" y="285518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9120" y="545360"/>
            <a:ext cx="859536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>
                <a:solidFill>
                  <a:srgbClr val="FEFEFE"/>
                </a:solidFill>
                <a:latin typeface="WWF"/>
              </a:rPr>
              <a:t>TAKING PART IN WEAR IT WILD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" y="1367"/>
            <a:ext cx="9753579" cy="7313833"/>
          </a:xfrm>
          <a:custGeom>
            <a:avLst/>
            <a:gdLst/>
            <a:ahLst/>
            <a:cxnLst/>
            <a:rect l="l" t="t" r="r" b="b"/>
            <a:pathLst>
              <a:path w="9753579" h="7313833">
                <a:moveTo>
                  <a:pt x="0" y="0"/>
                </a:moveTo>
                <a:lnTo>
                  <a:pt x="9753579" y="0"/>
                </a:lnTo>
                <a:lnTo>
                  <a:pt x="9753579" y="7313833"/>
                </a:lnTo>
                <a:lnTo>
                  <a:pt x="0" y="7313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675" b="-21682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" y="1367"/>
            <a:ext cx="9753579" cy="7313833"/>
          </a:xfrm>
          <a:custGeom>
            <a:avLst/>
            <a:gdLst/>
            <a:ahLst/>
            <a:cxnLst/>
            <a:rect l="l" t="t" r="r" b="b"/>
            <a:pathLst>
              <a:path w="9753579" h="7313833">
                <a:moveTo>
                  <a:pt x="0" y="0"/>
                </a:moveTo>
                <a:lnTo>
                  <a:pt x="9753579" y="0"/>
                </a:lnTo>
                <a:lnTo>
                  <a:pt x="9753579" y="7313833"/>
                </a:lnTo>
                <a:lnTo>
                  <a:pt x="0" y="7313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04" r="-12680" b="-154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" y="684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6" b="-10686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" y="1367"/>
            <a:ext cx="9753579" cy="7313833"/>
          </a:xfrm>
          <a:custGeom>
            <a:avLst/>
            <a:gdLst/>
            <a:ahLst/>
            <a:cxnLst/>
            <a:rect l="l" t="t" r="r" b="b"/>
            <a:pathLst>
              <a:path w="9753579" h="7313833">
                <a:moveTo>
                  <a:pt x="0" y="0"/>
                </a:moveTo>
                <a:lnTo>
                  <a:pt x="9753579" y="0"/>
                </a:lnTo>
                <a:lnTo>
                  <a:pt x="9753579" y="7313833"/>
                </a:lnTo>
                <a:lnTo>
                  <a:pt x="0" y="7313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6" r="-10" b="-5783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Custom</PresentationFormat>
  <Paragraphs>66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WWF</vt:lpstr>
      <vt:lpstr>Calibri</vt:lpstr>
      <vt:lpstr>Open Sans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WearItWild_Intro_Powerpoint</dc:title>
  <dc:creator>Katrina Reilly</dc:creator>
  <cp:lastModifiedBy>Katrina Reilly</cp:lastModifiedBy>
  <cp:revision>2</cp:revision>
  <dcterms:created xsi:type="dcterms:W3CDTF">2006-08-16T00:00:00Z</dcterms:created>
  <dcterms:modified xsi:type="dcterms:W3CDTF">2024-08-21T23:15:37Z</dcterms:modified>
  <dc:identifier>DAFu8pz0_Bo</dc:identifier>
</cp:coreProperties>
</file>